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3" r:id="rId3"/>
  </p:sldMasterIdLst>
  <p:sldIdLst>
    <p:sldId id="256" r:id="rId4"/>
    <p:sldId id="257" r:id="rId5"/>
    <p:sldId id="259" r:id="rId6"/>
    <p:sldId id="260" r:id="rId7"/>
    <p:sldId id="261" r:id="rId8"/>
    <p:sldId id="258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1934" y="6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AA901A-25E4-538A-B253-0F4E7EB121A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13544" y="653500"/>
            <a:ext cx="6330462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/>
              <a:t>Haga clic para modificar el título</a:t>
            </a:r>
          </a:p>
        </p:txBody>
      </p:sp>
    </p:spTree>
    <p:extLst>
      <p:ext uri="{BB962C8B-B14F-4D97-AF65-F5344CB8AC3E}">
        <p14:creationId xmlns:p14="http://schemas.microsoft.com/office/powerpoint/2010/main" val="2903395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D4EA94-FA13-2231-6FE8-F2FB4B6CC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63A1E79-398B-C94C-8601-1DDBBED6FF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63F3106-ECEE-79FF-B191-C1B8DAB556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215382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F33C23-84F3-71D5-63C4-B81C9DA58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AC74C2D-8776-0CC4-E850-16A6BCA6AF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9440698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092193F-91AA-C5F4-C67B-0EDE663037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7C3137F-AD98-E1F2-C8A8-F71751BA23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15524452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7A18CD-065C-56D4-2B26-4A658D5B2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779656"/>
            <a:ext cx="10515600" cy="1325563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s-ES" dirty="0"/>
              <a:t>Haga clic para modificar el estilo de título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C28B483-3CFB-E9D0-09B6-01AD50C6F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2E82-CAD4-4641-854D-A4800F23F944}" type="datetimeFigureOut">
              <a:rPr lang="es-ES" smtClean="0"/>
              <a:t>07/05/2025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6521CC4-DA35-2562-E65D-5BF34D7F1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C55F0D0-DF03-DF55-6B0D-7978F7166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0DBE7-CD35-4ACE-9A96-27078392D6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798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76E6FB-B02E-6864-2B71-6AF0181359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4A2C899-9759-3B94-7DA9-68C9A3DA2C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E1A604A-B9A5-AE33-BC07-BFAFDE8E8F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94722" y="5991224"/>
            <a:ext cx="2743200" cy="365125"/>
          </a:xfrm>
          <a:prstGeom prst="rect">
            <a:avLst/>
          </a:prstGeom>
        </p:spPr>
        <p:txBody>
          <a:bodyPr/>
          <a:lstStyle/>
          <a:p>
            <a:fld id="{8B31CA27-C4CD-44C9-BC6F-4C34A42ABF65}" type="datetimeFigureOut">
              <a:rPr lang="es-ES" smtClean="0"/>
              <a:t>07/05/2025</a:t>
            </a:fld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D5E48D-C47B-851E-1A84-3042DEFE2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922" y="5991224"/>
            <a:ext cx="2743200" cy="365125"/>
          </a:xfrm>
          <a:prstGeom prst="rect">
            <a:avLst/>
          </a:prstGeom>
        </p:spPr>
        <p:txBody>
          <a:bodyPr/>
          <a:lstStyle/>
          <a:p>
            <a:fld id="{0FA32EC1-EE0F-473D-B5C9-17A33E78F9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0446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757F76-3396-BF8D-1895-4F291E504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4442CD9-FDDB-16E0-936D-9E9A9A1E3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2654249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D97071-71E7-7BB4-3519-14D245DE5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A5593D8-EB0F-3213-E731-5124FD1810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58532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C1F1D0-050E-53FF-6A06-D57718FE9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BAA20B-3049-78B9-89E6-FAF1B863B4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625D813-A326-72C5-6143-DD33C70CB4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2619422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DFB209-1A66-B2DE-1856-B6A9B8313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E08F228-6A91-2127-3D03-8F95ACACAA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44B6A4-0422-4B66-0EFB-C2593ACD3B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16B32A3-CAA3-FFF8-A778-B859738F1D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1C8D99F-DE85-9B35-AA2B-40FBCD09F8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398308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AB6AE7-AB2A-9DFD-B598-DB1F81AAC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1611089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5310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636544-8ADB-17A9-58AE-83EEC1230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04E7A0-92CB-DF6F-20C5-8E5CF00BF7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DBBE295-D1D1-FF84-627C-1C5F8EE7B5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294829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 descr="Forma, Círculo&#10;&#10;Descripción generada automáticamente">
            <a:extLst>
              <a:ext uri="{FF2B5EF4-FFF2-40B4-BE49-F238E27FC236}">
                <a16:creationId xmlns:a16="http://schemas.microsoft.com/office/drawing/2014/main" id="{C44841A1-DF07-6E64-DAB3-77B757DC144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339314" y="-8380238"/>
            <a:ext cx="17256537" cy="19405123"/>
          </a:xfrm>
          <a:prstGeom prst="rect">
            <a:avLst/>
          </a:prstGeom>
        </p:spPr>
      </p:pic>
      <p:pic>
        <p:nvPicPr>
          <p:cNvPr id="18" name="Imagen 17" descr="Texto&#10;&#10;Descripción generada automáticamente">
            <a:extLst>
              <a:ext uri="{FF2B5EF4-FFF2-40B4-BE49-F238E27FC236}">
                <a16:creationId xmlns:a16="http://schemas.microsoft.com/office/drawing/2014/main" id="{635CDE2A-F810-0948-9E33-89E1AFA015F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4609" y="5339565"/>
            <a:ext cx="3070259" cy="1024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791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F3C95C1-B6FF-A167-FE1A-88C96CECE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55EB4FE-75C4-51AD-0638-691B4771C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3E4C7745-5D9E-FD4D-4444-AC4725E561F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853" y="5915092"/>
            <a:ext cx="5278056" cy="577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3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B363E2-EEF5-90F2-7347-42C1132589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199" y="574289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7412E82-CAD4-4641-854D-A4800F23F944}" type="datetimeFigureOut">
              <a:rPr lang="es-ES" smtClean="0"/>
              <a:t>07/05/2025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9B27BA-107A-94B8-19F1-F2A3F2BE45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599" y="574289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475985-0B51-B40C-D326-246233401A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599" y="574289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50DBE7-CD35-4ACE-9A96-27078392D687}" type="slidenum">
              <a:rPr lang="es-ES" smtClean="0"/>
              <a:t>‹Nº›</a:t>
            </a:fld>
            <a:endParaRPr lang="es-ES"/>
          </a:p>
        </p:txBody>
      </p:sp>
      <p:pic>
        <p:nvPicPr>
          <p:cNvPr id="8" name="Imagen 7" descr="Imagen que contiene Texto&#10;&#10;Descripción generada automáticamente">
            <a:extLst>
              <a:ext uri="{FF2B5EF4-FFF2-40B4-BE49-F238E27FC236}">
                <a16:creationId xmlns:a16="http://schemas.microsoft.com/office/drawing/2014/main" id="{3EC301E6-839E-70EE-5A13-185EEC823AC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9301" y="471451"/>
            <a:ext cx="6493397" cy="2957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415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A9A0B525-7736-935E-1B8C-EBFF343315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6864" y="643838"/>
            <a:ext cx="4248472" cy="1152128"/>
          </a:xfrm>
        </p:spPr>
        <p:txBody>
          <a:bodyPr>
            <a:noAutofit/>
          </a:bodyPr>
          <a:lstStyle/>
          <a:p>
            <a:pPr algn="l"/>
            <a:r>
              <a:rPr lang="es-E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Franklin Gothic Book" pitchFamily="34" charset="0"/>
              </a:rPr>
              <a:t>Título</a:t>
            </a:r>
            <a:br>
              <a:rPr lang="es-ES" sz="2200" b="1" dirty="0">
                <a:solidFill>
                  <a:schemeClr val="bg1"/>
                </a:solidFill>
                <a:latin typeface="Franklin Gothic Book" pitchFamily="34" charset="0"/>
              </a:rPr>
            </a:br>
            <a:r>
              <a:rPr lang="es-ES" sz="2200" dirty="0">
                <a:solidFill>
                  <a:schemeClr val="bg1">
                    <a:lumMod val="85000"/>
                  </a:schemeClr>
                </a:solidFill>
                <a:latin typeface="Franklin Gothic Book" pitchFamily="34" charset="0"/>
              </a:rPr>
              <a:t>(Franklin  Gothic Book, 22)</a:t>
            </a:r>
          </a:p>
        </p:txBody>
      </p:sp>
      <p:sp>
        <p:nvSpPr>
          <p:cNvPr id="3" name="2 Subtítulo">
            <a:extLst>
              <a:ext uri="{FF2B5EF4-FFF2-40B4-BE49-F238E27FC236}">
                <a16:creationId xmlns:a16="http://schemas.microsoft.com/office/drawing/2014/main" id="{7D964638-53A3-07EC-92D2-39EDF15E49F4}"/>
              </a:ext>
            </a:extLst>
          </p:cNvPr>
          <p:cNvSpPr txBox="1">
            <a:spLocks/>
          </p:cNvSpPr>
          <p:nvPr/>
        </p:nvSpPr>
        <p:spPr>
          <a:xfrm>
            <a:off x="906864" y="2556681"/>
            <a:ext cx="4248472" cy="280831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Franklin Gothic Book" pitchFamily="34" charset="0"/>
              </a:rPr>
              <a:t>Autor. Nombre Apellidos </a:t>
            </a:r>
          </a:p>
          <a:p>
            <a:r>
              <a:rPr lang="es-ES_tradnl" sz="1600" dirty="0">
                <a:solidFill>
                  <a:schemeClr val="bg1">
                    <a:lumMod val="85000"/>
                  </a:schemeClr>
                </a:solidFill>
                <a:latin typeface="Franklin Gothic Book" pitchFamily="34" charset="0"/>
              </a:rPr>
              <a:t>(</a:t>
            </a:r>
            <a:r>
              <a:rPr lang="es-ES" sz="1600" dirty="0">
                <a:solidFill>
                  <a:schemeClr val="bg1">
                    <a:lumMod val="85000"/>
                  </a:schemeClr>
                </a:solidFill>
                <a:latin typeface="Franklin Gothic Book" pitchFamily="34" charset="0"/>
              </a:rPr>
              <a:t>Franklin  Gothic Book</a:t>
            </a:r>
            <a:r>
              <a:rPr lang="es-ES_tradnl" sz="1600" dirty="0">
                <a:solidFill>
                  <a:schemeClr val="bg1">
                    <a:lumMod val="85000"/>
                  </a:schemeClr>
                </a:solidFill>
                <a:latin typeface="Franklin Gothic Book" pitchFamily="34" charset="0"/>
              </a:rPr>
              <a:t>, 16 normal)</a:t>
            </a:r>
          </a:p>
          <a:p>
            <a:endParaRPr lang="es-ES" sz="1600" dirty="0">
              <a:solidFill>
                <a:schemeClr val="tx1">
                  <a:lumMod val="85000"/>
                  <a:lumOff val="15000"/>
                </a:schemeClr>
              </a:solidFill>
              <a:latin typeface="Franklin Gothic Book" pitchFamily="34" charset="0"/>
            </a:endParaRPr>
          </a:p>
          <a:p>
            <a:r>
              <a:rPr lang="es-E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Franklin Gothic Book" pitchFamily="34" charset="0"/>
              </a:rPr>
              <a:t>Otros autores. (si los hubiera) Nombre Apellidos, Nombre Apellidos </a:t>
            </a:r>
          </a:p>
          <a:p>
            <a:r>
              <a:rPr lang="es-E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Franklin Gothic Book" pitchFamily="34" charset="0"/>
              </a:rPr>
              <a:t> </a:t>
            </a:r>
            <a:r>
              <a:rPr lang="es-ES" sz="1600" dirty="0">
                <a:solidFill>
                  <a:schemeClr val="bg1">
                    <a:lumMod val="85000"/>
                  </a:schemeClr>
                </a:solidFill>
                <a:latin typeface="Franklin Gothic Book" pitchFamily="34" charset="0"/>
              </a:rPr>
              <a:t>(Franklin Gothic Book 16 normal)</a:t>
            </a:r>
          </a:p>
          <a:p>
            <a:endParaRPr lang="es-ES" sz="1600" baseline="30000" dirty="0">
              <a:solidFill>
                <a:schemeClr val="bg1">
                  <a:lumMod val="85000"/>
                </a:schemeClr>
              </a:solidFill>
              <a:latin typeface="Franklin Gothic Book" pitchFamily="34" charset="0"/>
            </a:endParaRPr>
          </a:p>
          <a:p>
            <a:r>
              <a:rPr lang="es-E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Franklin Gothic Book" pitchFamily="34" charset="0"/>
              </a:rPr>
              <a:t>Centro de  Trabajo </a:t>
            </a:r>
          </a:p>
          <a:p>
            <a:r>
              <a:rPr lang="es-ES" sz="1600" dirty="0">
                <a:solidFill>
                  <a:schemeClr val="bg1">
                    <a:lumMod val="85000"/>
                  </a:schemeClr>
                </a:solidFill>
                <a:latin typeface="Franklin Gothic Book" pitchFamily="34" charset="0"/>
              </a:rPr>
              <a:t>(Franklin  Gothic Book  16 normal)</a:t>
            </a:r>
            <a:endParaRPr lang="es-ES" sz="1600" baseline="30000" dirty="0">
              <a:solidFill>
                <a:schemeClr val="bg1">
                  <a:lumMod val="85000"/>
                </a:schemeClr>
              </a:solidFill>
              <a:latin typeface="Franklin Gothic Book" pitchFamily="34" charset="0"/>
            </a:endParaRPr>
          </a:p>
          <a:p>
            <a:endParaRPr lang="es-ES" sz="1600" baseline="30000" dirty="0">
              <a:solidFill>
                <a:schemeClr val="bg1">
                  <a:lumMod val="85000"/>
                </a:schemeClr>
              </a:solidFill>
              <a:latin typeface="Franklin Gothic Book" pitchFamily="34" charset="0"/>
            </a:endParaRPr>
          </a:p>
          <a:p>
            <a:endParaRPr lang="es-ES_tradnl" sz="1600" dirty="0">
              <a:solidFill>
                <a:schemeClr val="bg1">
                  <a:lumMod val="85000"/>
                </a:schemeClr>
              </a:solidFill>
              <a:latin typeface="Franklin Gothic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951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123E34C1-C261-C983-CF60-79E19D83C070}"/>
              </a:ext>
            </a:extLst>
          </p:cNvPr>
          <p:cNvSpPr txBox="1"/>
          <p:nvPr/>
        </p:nvSpPr>
        <p:spPr>
          <a:xfrm>
            <a:off x="899591" y="836712"/>
            <a:ext cx="1002691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i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MENSAJE A BORRAR: </a:t>
            </a:r>
          </a:p>
          <a:p>
            <a:r>
              <a:rPr lang="es-ES" sz="2400" i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Las presentaciones, de 10 minutos de duración, se realizarán con un máximo de diapositiva de portada + </a:t>
            </a:r>
            <a:r>
              <a:rPr lang="es-ES" sz="2400" b="1" i="1" u="sng" dirty="0">
                <a:solidFill>
                  <a:srgbClr val="FF0000"/>
                </a:solidFill>
                <a:latin typeface="Franklin Gothic Book" panose="020B0503020102020204" pitchFamily="34" charset="0"/>
              </a:rPr>
              <a:t>4 diapositivas de contenido </a:t>
            </a:r>
            <a:r>
              <a:rPr lang="es-ES" sz="2400" i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+ diapositiva de agradecimientos. </a:t>
            </a:r>
          </a:p>
          <a:p>
            <a:endParaRPr lang="es-ES" sz="2400" i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  <a:p>
            <a:r>
              <a:rPr lang="es-ES" sz="2400" i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Se dará una mención a la mejor presentación de cada MT, en la que se valorará la capacidad de síntesis, calidad de la presentación y comunicación. </a:t>
            </a:r>
          </a:p>
        </p:txBody>
      </p:sp>
    </p:spTree>
    <p:extLst>
      <p:ext uri="{BB962C8B-B14F-4D97-AF65-F5344CB8AC3E}">
        <p14:creationId xmlns:p14="http://schemas.microsoft.com/office/powerpoint/2010/main" val="3842567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B69A9AF-190F-7040-D0D4-748ACDD7C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3C506BF6-154F-2BF8-E998-FC0E3B4302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7866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663B3ABE-7D05-708F-29B0-EDED58A9B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4E24A62-1F37-CE5E-5B89-8D6E6E8DDB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2688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0B6F1AD-CD55-ACA8-8CB0-80C83EA1D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4CB5302-7017-0CD0-95FA-8C9FABF9131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1C96311-4F23-F60E-4391-36193D267E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B2C4082F-5466-D65D-0C40-A20592A843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54438B90-61E3-DFF3-7587-2181FC489AA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4834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7DB6985F-F7CA-C895-4B84-D1EECD870009}"/>
              </a:ext>
            </a:extLst>
          </p:cNvPr>
          <p:cNvSpPr txBox="1">
            <a:spLocks/>
          </p:cNvSpPr>
          <p:nvPr/>
        </p:nvSpPr>
        <p:spPr>
          <a:xfrm>
            <a:off x="1270819" y="4458204"/>
            <a:ext cx="9650361" cy="136815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Franklin Gothic Book" pitchFamily="34" charset="0"/>
              </a:rPr>
              <a:t>AGRADECIMIENTOS</a:t>
            </a:r>
            <a:br>
              <a:rPr lang="es-E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Book" pitchFamily="34" charset="0"/>
              </a:rPr>
            </a:br>
            <a:r>
              <a:rPr lang="es-E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Franklin Gothic Book" pitchFamily="34" charset="0"/>
              </a:rPr>
              <a:t>Nombre de la persona o entidad </a:t>
            </a:r>
            <a:r>
              <a:rPr lang="es-ES" sz="1600" dirty="0">
                <a:solidFill>
                  <a:srgbClr val="BFBFBF"/>
                </a:solidFill>
                <a:latin typeface="Franklin Gothic Book" pitchFamily="34" charset="0"/>
              </a:rPr>
              <a:t>(Franklin Gothic Book, 20)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s-ES" sz="1800" dirty="0">
              <a:solidFill>
                <a:srgbClr val="BFBFBF"/>
              </a:solidFill>
              <a:latin typeface="Franklin Gothic Book" pitchFamily="34" charset="0"/>
            </a:endParaRPr>
          </a:p>
          <a:p>
            <a:pPr marL="0" indent="0" algn="r">
              <a:buFont typeface="Arial" panose="020B0604020202020204" pitchFamily="34" charset="0"/>
              <a:buNone/>
            </a:pPr>
            <a:r>
              <a:rPr lang="es-E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Franklin Gothic Book" pitchFamily="34" charset="0"/>
              </a:rPr>
              <a:t>Contacto</a:t>
            </a:r>
            <a:br>
              <a:rPr lang="es-E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Book" pitchFamily="34" charset="0"/>
              </a:rPr>
            </a:br>
            <a:r>
              <a:rPr lang="es-ES" sz="1600" dirty="0">
                <a:solidFill>
                  <a:srgbClr val="BFBFBF"/>
                </a:solidFill>
                <a:latin typeface="Franklin Gothic Book" pitchFamily="34" charset="0"/>
              </a:rPr>
              <a:t>(Franklin  Gothic Book, 16)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s-ES" sz="1800" dirty="0">
              <a:solidFill>
                <a:srgbClr val="BFBFBF"/>
              </a:solidFill>
              <a:latin typeface="Franklin Gothic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780656"/>
      </p:ext>
    </p:extLst>
  </p:cSld>
  <p:clrMapOvr>
    <a:masterClrMapping/>
  </p:clrMapOvr>
</p:sld>
</file>

<file path=ppt/theme/theme1.xml><?xml version="1.0" encoding="utf-8"?>
<a:theme xmlns:a="http://schemas.openxmlformats.org/drawingml/2006/main" name="Portad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Páginas intermedias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Contraportad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137</Words>
  <Application>Microsoft Office PowerPoint</Application>
  <PresentationFormat>Panorámica</PresentationFormat>
  <Paragraphs>16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Aptos</vt:lpstr>
      <vt:lpstr>Aptos Display</vt:lpstr>
      <vt:lpstr>Arial</vt:lpstr>
      <vt:lpstr>Franklin Gothic Book</vt:lpstr>
      <vt:lpstr>Portada</vt:lpstr>
      <vt:lpstr>Páginas intermedias</vt:lpstr>
      <vt:lpstr>Contraportada</vt:lpstr>
      <vt:lpstr>Título (Franklin  Gothic Book, 22)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Silvia Herranz</dc:creator>
  <cp:lastModifiedBy>Silvia Herranz</cp:lastModifiedBy>
  <cp:revision>2</cp:revision>
  <dcterms:created xsi:type="dcterms:W3CDTF">2025-05-07T17:43:32Z</dcterms:created>
  <dcterms:modified xsi:type="dcterms:W3CDTF">2025-05-07T18:12:39Z</dcterms:modified>
</cp:coreProperties>
</file>